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64" r:id="rId2"/>
    <p:sldId id="285" r:id="rId3"/>
    <p:sldId id="286" r:id="rId4"/>
    <p:sldId id="287" r:id="rId5"/>
    <p:sldId id="274" r:id="rId6"/>
    <p:sldId id="275" r:id="rId7"/>
    <p:sldId id="276" r:id="rId8"/>
    <p:sldId id="277" r:id="rId9"/>
    <p:sldId id="280" r:id="rId10"/>
    <p:sldId id="279" r:id="rId11"/>
    <p:sldId id="269" r:id="rId12"/>
    <p:sldId id="272" r:id="rId13"/>
    <p:sldId id="273" r:id="rId14"/>
    <p:sldId id="281" r:id="rId15"/>
    <p:sldId id="282" r:id="rId16"/>
    <p:sldId id="271" r:id="rId17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A4"/>
    <a:srgbClr val="FFDE82"/>
    <a:srgbClr val="145A7A"/>
    <a:srgbClr val="4EA72E"/>
    <a:srgbClr val="E0DF0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43" autoAdjust="0"/>
    <p:restoredTop sz="94623"/>
  </p:normalViewPr>
  <p:slideViewPr>
    <p:cSldViewPr snapToGrid="0">
      <p:cViewPr>
        <p:scale>
          <a:sx n="25" d="100"/>
          <a:sy n="25" d="100"/>
        </p:scale>
        <p:origin x="159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88C6-5F9E-0942-B544-B41BDFB66635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59F70-A9ED-A94E-A70C-B5422C343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C982-DBFC-1A4B-9D6D-B49AF716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C8CFA-1938-C550-1387-30A8DA19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31E21-2ED2-5673-21B8-CBA434A5E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1B8CF-DEB3-35F5-598B-0BE4DA5CA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B0CE-9F9C-49FC-9B9D-F221E4EBF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E866E-358D-F8E0-8495-3B59BB7A8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D99E-0B55-5D2F-8C2F-559DCCE46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New letters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D0C1B-D508-A5DE-E1C5-CE2B2D4E9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B7C0-D1A8-42ED-B7DE-E52CB0B6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A6279-9DE0-CF5C-5D1F-7F6816E2C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B2AE-E50A-6C59-2C11-52E070F31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428A-354B-19BC-0CEC-A226F7C6C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BD67-D02B-3BAA-4001-68BDC419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71663-AFFB-062D-E6A7-19BC201C8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2F554-6868-D0EA-43C8-247E100FD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 No bottom arrow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39AFE-57FB-6A77-82B9-A917EB0E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4544-695B-6F87-1CF4-1E9C0C7D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D7641-30D0-305F-C1DB-6C0708A3B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A3E08-4C90-F964-2F45-142D7D806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0028-F9DF-712C-E016-0D9C23416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18" Type="http://schemas.openxmlformats.org/officeDocument/2006/relationships/image" Target="../media/image28.jpg"/><Relationship Id="rId3" Type="http://schemas.openxmlformats.org/officeDocument/2006/relationships/image" Target="../media/image19.jpg"/><Relationship Id="rId21" Type="http://schemas.openxmlformats.org/officeDocument/2006/relationships/image" Target="../media/image69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9.pn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6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29.jpg"/><Relationship Id="rId4" Type="http://schemas.openxmlformats.org/officeDocument/2006/relationships/image" Target="../media/image20.jp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6.jpg"/><Relationship Id="rId3" Type="http://schemas.openxmlformats.org/officeDocument/2006/relationships/image" Target="../media/image101.png"/><Relationship Id="rId21" Type="http://schemas.openxmlformats.org/officeDocument/2006/relationships/image" Target="../media/image119.jp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5.jpg"/><Relationship Id="rId2" Type="http://schemas.openxmlformats.org/officeDocument/2006/relationships/image" Target="../media/image100.png"/><Relationship Id="rId16" Type="http://schemas.openxmlformats.org/officeDocument/2006/relationships/image" Target="../media/image114.jpg"/><Relationship Id="rId20" Type="http://schemas.openxmlformats.org/officeDocument/2006/relationships/image" Target="../media/image1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1.png"/><Relationship Id="rId10" Type="http://schemas.openxmlformats.org/officeDocument/2006/relationships/image" Target="../media/image108.jpg"/><Relationship Id="rId19" Type="http://schemas.openxmlformats.org/officeDocument/2006/relationships/image" Target="../media/image117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"/><Relationship Id="rId3" Type="http://schemas.openxmlformats.org/officeDocument/2006/relationships/image" Target="../media/image123.tif"/><Relationship Id="rId7" Type="http://schemas.openxmlformats.org/officeDocument/2006/relationships/image" Target="../media/image127.tif"/><Relationship Id="rId2" Type="http://schemas.openxmlformats.org/officeDocument/2006/relationships/image" Target="../media/image1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tif"/><Relationship Id="rId11" Type="http://schemas.openxmlformats.org/officeDocument/2006/relationships/image" Target="../media/image131.png"/><Relationship Id="rId5" Type="http://schemas.openxmlformats.org/officeDocument/2006/relationships/image" Target="../media/image125.tif"/><Relationship Id="rId10" Type="http://schemas.openxmlformats.org/officeDocument/2006/relationships/image" Target="../media/image130.tif"/><Relationship Id="rId4" Type="http://schemas.openxmlformats.org/officeDocument/2006/relationships/image" Target="../media/image124.tif"/><Relationship Id="rId9" Type="http://schemas.openxmlformats.org/officeDocument/2006/relationships/image" Target="../media/image129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7.jpg"/><Relationship Id="rId26" Type="http://schemas.openxmlformats.org/officeDocument/2006/relationships/image" Target="../media/image128.tif"/><Relationship Id="rId3" Type="http://schemas.openxmlformats.org/officeDocument/2006/relationships/image" Target="../media/image101.png"/><Relationship Id="rId21" Type="http://schemas.openxmlformats.org/officeDocument/2006/relationships/image" Target="../media/image123.tif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6.jpg"/><Relationship Id="rId25" Type="http://schemas.openxmlformats.org/officeDocument/2006/relationships/image" Target="../media/image127.tif"/><Relationship Id="rId2" Type="http://schemas.openxmlformats.org/officeDocument/2006/relationships/image" Target="../media/image100.png"/><Relationship Id="rId16" Type="http://schemas.openxmlformats.org/officeDocument/2006/relationships/image" Target="../media/image115.jpg"/><Relationship Id="rId20" Type="http://schemas.openxmlformats.org/officeDocument/2006/relationships/image" Target="../media/image122.ti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24" Type="http://schemas.openxmlformats.org/officeDocument/2006/relationships/image" Target="../media/image126.tif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5.tif"/><Relationship Id="rId28" Type="http://schemas.openxmlformats.org/officeDocument/2006/relationships/image" Target="../media/image130.tif"/><Relationship Id="rId10" Type="http://schemas.openxmlformats.org/officeDocument/2006/relationships/image" Target="../media/image108.jpg"/><Relationship Id="rId19" Type="http://schemas.openxmlformats.org/officeDocument/2006/relationships/image" Target="../media/image119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4.tif"/><Relationship Id="rId27" Type="http://schemas.openxmlformats.org/officeDocument/2006/relationships/image" Target="../media/image129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7.jpg"/><Relationship Id="rId26" Type="http://schemas.openxmlformats.org/officeDocument/2006/relationships/image" Target="../media/image128.tif"/><Relationship Id="rId3" Type="http://schemas.openxmlformats.org/officeDocument/2006/relationships/image" Target="../media/image101.png"/><Relationship Id="rId21" Type="http://schemas.openxmlformats.org/officeDocument/2006/relationships/image" Target="../media/image123.tif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6.jpg"/><Relationship Id="rId25" Type="http://schemas.openxmlformats.org/officeDocument/2006/relationships/image" Target="../media/image127.tif"/><Relationship Id="rId2" Type="http://schemas.openxmlformats.org/officeDocument/2006/relationships/image" Target="../media/image100.png"/><Relationship Id="rId16" Type="http://schemas.openxmlformats.org/officeDocument/2006/relationships/image" Target="../media/image115.jpg"/><Relationship Id="rId20" Type="http://schemas.openxmlformats.org/officeDocument/2006/relationships/image" Target="../media/image122.tif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24" Type="http://schemas.openxmlformats.org/officeDocument/2006/relationships/image" Target="../media/image126.tif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5.tif"/><Relationship Id="rId28" Type="http://schemas.openxmlformats.org/officeDocument/2006/relationships/image" Target="../media/image130.tif"/><Relationship Id="rId10" Type="http://schemas.openxmlformats.org/officeDocument/2006/relationships/image" Target="../media/image108.jpg"/><Relationship Id="rId19" Type="http://schemas.openxmlformats.org/officeDocument/2006/relationships/image" Target="../media/image119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4.tif"/><Relationship Id="rId27" Type="http://schemas.openxmlformats.org/officeDocument/2006/relationships/image" Target="../media/image129.tif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6.png"/><Relationship Id="rId4" Type="http://schemas.microsoft.com/office/2007/relationships/hdphoto" Target="../media/hdphoto1.wdp"/><Relationship Id="rId9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20.png"/><Relationship Id="rId21" Type="http://schemas.openxmlformats.org/officeDocument/2006/relationships/image" Target="../media/image30.png"/><Relationship Id="rId7" Type="http://schemas.openxmlformats.org/officeDocument/2006/relationships/image" Target="../media/image160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0.png"/><Relationship Id="rId15" Type="http://schemas.openxmlformats.org/officeDocument/2006/relationships/image" Target="../media/image20.jp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19.jpg"/><Relationship Id="rId2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0.jp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19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4.png"/><Relationship Id="rId23" Type="http://schemas.openxmlformats.org/officeDocument/2006/relationships/image" Target="../media/image46.png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54.png"/><Relationship Id="rId3" Type="http://schemas.openxmlformats.org/officeDocument/2006/relationships/image" Target="../media/image47.pn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image" Target="../media/image20.jp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9.jpg"/><Relationship Id="rId5" Type="http://schemas.openxmlformats.org/officeDocument/2006/relationships/image" Target="../media/image49.png"/><Relationship Id="rId15" Type="http://schemas.openxmlformats.org/officeDocument/2006/relationships/image" Target="../media/image25.png"/><Relationship Id="rId10" Type="http://schemas.openxmlformats.org/officeDocument/2006/relationships/image" Target="../media/image52.png"/><Relationship Id="rId19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8" Type="http://schemas.openxmlformats.org/officeDocument/2006/relationships/image" Target="../media/image70.png"/><Relationship Id="rId26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3.png"/><Relationship Id="rId7" Type="http://schemas.openxmlformats.org/officeDocument/2006/relationships/image" Target="../media/image19.jpg"/><Relationship Id="rId17" Type="http://schemas.openxmlformats.org/officeDocument/2006/relationships/image" Target="../media/image64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24" Type="http://schemas.openxmlformats.org/officeDocument/2006/relationships/image" Target="../media/image65.png"/><Relationship Id="rId5" Type="http://schemas.openxmlformats.org/officeDocument/2006/relationships/image" Target="../media/image61.png"/><Relationship Id="rId23" Type="http://schemas.openxmlformats.org/officeDocument/2006/relationships/image" Target="../media/image75.png"/><Relationship Id="rId28" Type="http://schemas.openxmlformats.org/officeDocument/2006/relationships/image" Target="../media/image28.jpg"/><Relationship Id="rId19" Type="http://schemas.openxmlformats.org/officeDocument/2006/relationships/image" Target="../media/image71.png"/><Relationship Id="rId31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20.jpg"/><Relationship Id="rId22" Type="http://schemas.openxmlformats.org/officeDocument/2006/relationships/image" Target="../media/image74.png"/><Relationship Id="rId27" Type="http://schemas.openxmlformats.org/officeDocument/2006/relationships/image" Target="../media/image27.jpg"/><Relationship Id="rId30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3.png"/><Relationship Id="rId18" Type="http://schemas.openxmlformats.org/officeDocument/2006/relationships/image" Target="../media/image66.png"/><Relationship Id="rId3" Type="http://schemas.openxmlformats.org/officeDocument/2006/relationships/image" Target="../media/image77.png"/><Relationship Id="rId21" Type="http://schemas.openxmlformats.org/officeDocument/2006/relationships/image" Target="../media/image28.jpg"/><Relationship Id="rId7" Type="http://schemas.openxmlformats.org/officeDocument/2006/relationships/image" Target="../media/image19.jp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6.pn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64.png"/><Relationship Id="rId24" Type="http://schemas.openxmlformats.org/officeDocument/2006/relationships/image" Target="../media/image69.pn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23" Type="http://schemas.openxmlformats.org/officeDocument/2006/relationships/image" Target="../media/image30.jp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20.jpg"/><Relationship Id="rId14" Type="http://schemas.openxmlformats.org/officeDocument/2006/relationships/image" Target="../media/image84.png"/><Relationship Id="rId22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728BC-F85D-28EE-BA82-BE518C66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DAC5CEF-D785-271E-36C6-2EAFEA320E9F}"/>
              </a:ext>
            </a:extLst>
          </p:cNvPr>
          <p:cNvSpPr/>
          <p:nvPr/>
        </p:nvSpPr>
        <p:spPr>
          <a:xfrm>
            <a:off x="-1058150" y="-55118"/>
            <a:ext cx="18401265" cy="88723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8428D9-D642-DD0C-11C0-45F5BF1290D4}"/>
              </a:ext>
            </a:extLst>
          </p:cNvPr>
          <p:cNvSpPr/>
          <p:nvPr/>
        </p:nvSpPr>
        <p:spPr>
          <a:xfrm>
            <a:off x="3947983" y="86369"/>
            <a:ext cx="3205111" cy="2930657"/>
          </a:xfrm>
          <a:prstGeom prst="roundRect">
            <a:avLst/>
          </a:prstGeom>
          <a:solidFill>
            <a:srgbClr val="FFDE82">
              <a:tint val="66000"/>
              <a:satMod val="1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B02FD74-F115-C2DE-32FC-2E1F5EE0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344" y="3659659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CFFE4EB-97CA-1EB5-FD6E-B505AB51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21" y="917046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/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/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blipFill>
                <a:blip r:embed="rId6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/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blipFill>
                <a:blip r:embed="rId7"/>
                <a:stretch>
                  <a:fillRect l="-2682" t="-5797" r="-26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/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blipFill>
                <a:blip r:embed="rId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/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blipFill>
                <a:blip r:embed="rId9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/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blipFill>
                <a:blip r:embed="rId10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/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blipFill>
                <a:blip r:embed="rId11"/>
                <a:stretch>
                  <a:fillRect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DA45A15-899A-5521-B94F-021738FC706F}"/>
              </a:ext>
            </a:extLst>
          </p:cNvPr>
          <p:cNvCxnSpPr>
            <a:cxnSpLocks/>
          </p:cNvCxnSpPr>
          <p:nvPr/>
        </p:nvCxnSpPr>
        <p:spPr>
          <a:xfrm flipV="1">
            <a:off x="1885821" y="2428802"/>
            <a:ext cx="2053756" cy="1099799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A9A0D4-05E0-2273-2B4E-88F65C9F446E}"/>
              </a:ext>
            </a:extLst>
          </p:cNvPr>
          <p:cNvCxnSpPr>
            <a:cxnSpLocks/>
          </p:cNvCxnSpPr>
          <p:nvPr/>
        </p:nvCxnSpPr>
        <p:spPr>
          <a:xfrm flipH="1">
            <a:off x="1984745" y="2850847"/>
            <a:ext cx="2025004" cy="1060223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3E220A6-1AA0-FAB0-73F8-B69BA275B509}"/>
              </a:ext>
            </a:extLst>
          </p:cNvPr>
          <p:cNvSpPr txBox="1"/>
          <p:nvPr/>
        </p:nvSpPr>
        <p:spPr>
          <a:xfrm rot="19905404">
            <a:off x="1393386" y="200138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F23675-7D53-A652-ABF6-FDD01D3687DE}"/>
              </a:ext>
            </a:extLst>
          </p:cNvPr>
          <p:cNvSpPr txBox="1"/>
          <p:nvPr/>
        </p:nvSpPr>
        <p:spPr>
          <a:xfrm rot="19902030">
            <a:off x="2199903" y="328130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BBA65A5-CC27-E945-2566-CD952F17DA0A}"/>
              </a:ext>
            </a:extLst>
          </p:cNvPr>
          <p:cNvCxnSpPr>
            <a:cxnSpLocks/>
          </p:cNvCxnSpPr>
          <p:nvPr/>
        </p:nvCxnSpPr>
        <p:spPr>
          <a:xfrm>
            <a:off x="7184790" y="1805157"/>
            <a:ext cx="1790193" cy="0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/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1ACA90F-AB1A-8FF3-9777-47CA1ACE8A01}"/>
              </a:ext>
            </a:extLst>
          </p:cNvPr>
          <p:cNvCxnSpPr>
            <a:cxnSpLocks/>
          </p:cNvCxnSpPr>
          <p:nvPr/>
        </p:nvCxnSpPr>
        <p:spPr>
          <a:xfrm>
            <a:off x="12166317" y="1886932"/>
            <a:ext cx="1995573" cy="1753794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DE5C876-248F-B8DE-6D35-D827C09D487E}"/>
              </a:ext>
            </a:extLst>
          </p:cNvPr>
          <p:cNvSpPr txBox="1"/>
          <p:nvPr/>
        </p:nvSpPr>
        <p:spPr>
          <a:xfrm rot="2520923">
            <a:off x="12075294" y="1903577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39DE30A-8A2F-004F-9EEF-6B80BBFB86F6}"/>
              </a:ext>
            </a:extLst>
          </p:cNvPr>
          <p:cNvCxnSpPr>
            <a:cxnSpLocks/>
          </p:cNvCxnSpPr>
          <p:nvPr/>
        </p:nvCxnSpPr>
        <p:spPr>
          <a:xfrm flipV="1">
            <a:off x="12237442" y="5691029"/>
            <a:ext cx="1989908" cy="1410045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111CC1C-0419-4521-2E90-8A5BA2044B1E}"/>
              </a:ext>
            </a:extLst>
          </p:cNvPr>
          <p:cNvSpPr txBox="1"/>
          <p:nvPr/>
        </p:nvSpPr>
        <p:spPr>
          <a:xfrm rot="19392656">
            <a:off x="11793871" y="5679273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190DA0B-A96E-0E36-B770-E2AC4024FEA2}"/>
              </a:ext>
            </a:extLst>
          </p:cNvPr>
          <p:cNvCxnSpPr>
            <a:cxnSpLocks/>
          </p:cNvCxnSpPr>
          <p:nvPr/>
        </p:nvCxnSpPr>
        <p:spPr>
          <a:xfrm>
            <a:off x="1944165" y="5633515"/>
            <a:ext cx="2105552" cy="1482639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/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EA024B3-7A29-10E9-010B-995BC36989D4}"/>
              </a:ext>
            </a:extLst>
          </p:cNvPr>
          <p:cNvCxnSpPr>
            <a:cxnSpLocks/>
          </p:cNvCxnSpPr>
          <p:nvPr/>
        </p:nvCxnSpPr>
        <p:spPr>
          <a:xfrm>
            <a:off x="7014215" y="7826297"/>
            <a:ext cx="1960768" cy="0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AE34974A-747E-6A7B-299A-730337DCB265}"/>
              </a:ext>
            </a:extLst>
          </p:cNvPr>
          <p:cNvSpPr txBox="1"/>
          <p:nvPr/>
        </p:nvSpPr>
        <p:spPr>
          <a:xfrm>
            <a:off x="6819560" y="6894149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EDAD74B-0805-4CB5-097C-CF64504FC9B2}"/>
              </a:ext>
            </a:extLst>
          </p:cNvPr>
          <p:cNvSpPr/>
          <p:nvPr/>
        </p:nvSpPr>
        <p:spPr>
          <a:xfrm rot="10800000" flipV="1">
            <a:off x="2107459" y="5253448"/>
            <a:ext cx="8617367" cy="779852"/>
          </a:xfrm>
          <a:prstGeom prst="bentArrow">
            <a:avLst>
              <a:gd name="adj1" fmla="val 9002"/>
              <a:gd name="adj2" fmla="val 12523"/>
              <a:gd name="adj3" fmla="val 29397"/>
              <a:gd name="adj4" fmla="val 41307"/>
            </a:avLst>
          </a:prstGeom>
          <a:solidFill>
            <a:srgbClr val="145A7A"/>
          </a:solidFill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/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25A1E9B3-EF1C-2E8C-83AF-F8C97B59D955}"/>
              </a:ext>
            </a:extLst>
          </p:cNvPr>
          <p:cNvSpPr/>
          <p:nvPr/>
        </p:nvSpPr>
        <p:spPr>
          <a:xfrm rot="16200000">
            <a:off x="9326093" y="-828897"/>
            <a:ext cx="866056" cy="8702197"/>
          </a:xfrm>
          <a:prstGeom prst="bentArrow">
            <a:avLst>
              <a:gd name="adj1" fmla="val 6816"/>
              <a:gd name="adj2" fmla="val 16320"/>
              <a:gd name="adj3" fmla="val 19943"/>
              <a:gd name="adj4" fmla="val 34822"/>
            </a:avLst>
          </a:prstGeom>
          <a:solidFill>
            <a:srgbClr val="4EA72E"/>
          </a:solidFill>
          <a:ln>
            <a:solidFill>
              <a:srgbClr val="4EA7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/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blipFill>
                <a:blip r:embed="rId1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22D747B-FB01-50D4-B3A0-52065FB1E27D}"/>
              </a:ext>
            </a:extLst>
          </p:cNvPr>
          <p:cNvCxnSpPr>
            <a:cxnSpLocks/>
          </p:cNvCxnSpPr>
          <p:nvPr/>
        </p:nvCxnSpPr>
        <p:spPr>
          <a:xfrm flipH="1">
            <a:off x="2107461" y="4643843"/>
            <a:ext cx="1200275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/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6413872-1046-35DA-BD16-5109513B0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6421" y="6758720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FFCF9362-C471-F0AE-C4BF-39478E30F9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4186" y="6758720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1998480E-1975-755B-3FA6-88D19FBD88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4186" y="917046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7DDDB717-77CD-D3B2-DFB3-C2BAFE8F64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27350" y="3659659"/>
            <a:ext cx="2907792" cy="1938528"/>
          </a:xfrm>
          <a:prstGeom prst="rect">
            <a:avLst/>
          </a:prstGeom>
        </p:spPr>
      </p:pic>
      <p:pic>
        <p:nvPicPr>
          <p:cNvPr id="38" name="Picture 37" descr="A red and white stop sign&#10;&#10;AI-generated content may be incorrect.">
            <a:extLst>
              <a:ext uri="{FF2B5EF4-FFF2-40B4-BE49-F238E27FC236}">
                <a16:creationId xmlns:a16="http://schemas.microsoft.com/office/drawing/2014/main" id="{B7F38BFE-C120-EE90-23E0-9E6FF7D215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14006" y="4142056"/>
            <a:ext cx="1860636" cy="973733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EEA7B219-EABA-01C3-5401-B84CF21E1C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5578" y="4834697"/>
            <a:ext cx="1860636" cy="973733"/>
          </a:xfrm>
          <a:prstGeom prst="rect">
            <a:avLst/>
          </a:prstGeom>
        </p:spPr>
      </p:pic>
      <p:pic>
        <p:nvPicPr>
          <p:cNvPr id="2" name="Picture 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F98BEFB-54F2-A96D-DBB0-887E293992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9951910">
            <a:off x="1921694" y="2504498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2204765" y="-1003029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8946" y="-1003032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1855" y="-1003031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64" y="1494538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2163387" y="6514574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238" y="6514574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399" y="6514574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0478" y="1473849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569" y="1473849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8946" y="4047278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3387" y="4047278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1166" y="40472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669176" y="585849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amera&#10;&#10;AI-generated content may be incorrect.">
            <a:extLst>
              <a:ext uri="{FF2B5EF4-FFF2-40B4-BE49-F238E27FC236}">
                <a16:creationId xmlns:a16="http://schemas.microsoft.com/office/drawing/2014/main" id="{B1ED2380-BE93-8ADA-8C93-1D032880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0" y="-568440"/>
            <a:ext cx="4297680" cy="4297680"/>
          </a:xfrm>
          <a:prstGeom prst="rect">
            <a:avLst/>
          </a:prstGeom>
        </p:spPr>
      </p:pic>
      <p:pic>
        <p:nvPicPr>
          <p:cNvPr id="5" name="Picture 4" descr="A house with a chimney&#10;&#10;AI-generated content may be incorrect.">
            <a:extLst>
              <a:ext uri="{FF2B5EF4-FFF2-40B4-BE49-F238E27FC236}">
                <a16:creationId xmlns:a16="http://schemas.microsoft.com/office/drawing/2014/main" id="{01BF42F0-AFD6-5EB5-710E-56A8EBA1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10" y="-568440"/>
            <a:ext cx="4297680" cy="4297680"/>
          </a:xfrm>
          <a:prstGeom prst="rect">
            <a:avLst/>
          </a:prstGeom>
        </p:spPr>
      </p:pic>
      <p:pic>
        <p:nvPicPr>
          <p:cNvPr id="7" name="Picture 6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C6C0720A-97B7-C52F-ADE3-DC8E7158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21" y="-568440"/>
            <a:ext cx="4297680" cy="4297680"/>
          </a:xfrm>
          <a:prstGeom prst="rect">
            <a:avLst/>
          </a:prstGeom>
        </p:spPr>
      </p:pic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37E93D2-756C-7E91-E593-8B60E7AB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0" y="3892320"/>
            <a:ext cx="4297680" cy="4297680"/>
          </a:xfrm>
          <a:prstGeom prst="rect">
            <a:avLst/>
          </a:prstGeom>
        </p:spPr>
      </p:pic>
      <p:pic>
        <p:nvPicPr>
          <p:cNvPr id="11" name="Picture 10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11206427-8DD3-6075-BDE2-91D1E2A71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10" y="3855463"/>
            <a:ext cx="4297680" cy="4297680"/>
          </a:xfrm>
          <a:prstGeom prst="rect">
            <a:avLst/>
          </a:prstGeom>
        </p:spPr>
      </p:pic>
      <p:pic>
        <p:nvPicPr>
          <p:cNvPr id="13" name="Picture 12" descr="A close up of a baboon&#10;&#10;AI-generated content may be incorrect.">
            <a:extLst>
              <a:ext uri="{FF2B5EF4-FFF2-40B4-BE49-F238E27FC236}">
                <a16:creationId xmlns:a16="http://schemas.microsoft.com/office/drawing/2014/main" id="{B52053DE-C22F-4F9F-20E0-4E57F6AF2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21" y="3843801"/>
            <a:ext cx="4297680" cy="4297680"/>
          </a:xfrm>
          <a:prstGeom prst="rect">
            <a:avLst/>
          </a:prstGeom>
        </p:spPr>
      </p:pic>
      <p:pic>
        <p:nvPicPr>
          <p:cNvPr id="15" name="Picture 14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93E84308-A32B-3783-D132-1490176F6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311" y="-5029200"/>
            <a:ext cx="4297680" cy="4297680"/>
          </a:xfrm>
          <a:prstGeom prst="rect">
            <a:avLst/>
          </a:prstGeom>
        </p:spPr>
      </p:pic>
      <p:pic>
        <p:nvPicPr>
          <p:cNvPr id="17" name="Picture 16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930FCD1-E000-0347-CE59-DA4B43EFF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621" y="-5029200"/>
            <a:ext cx="4297680" cy="4297680"/>
          </a:xfrm>
          <a:prstGeom prst="rect">
            <a:avLst/>
          </a:prstGeom>
        </p:spPr>
      </p:pic>
      <p:pic>
        <p:nvPicPr>
          <p:cNvPr id="19" name="Picture 18" descr="A bridge over a river&#10;&#10;AI-generated content may be incorrect.">
            <a:extLst>
              <a:ext uri="{FF2B5EF4-FFF2-40B4-BE49-F238E27FC236}">
                <a16:creationId xmlns:a16="http://schemas.microsoft.com/office/drawing/2014/main" id="{F64D007F-51AB-FF71-A72B-F3BB807E6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000" y="-5029200"/>
            <a:ext cx="4297680" cy="429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6B4EBB-6510-B096-7C83-84CD2C93D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4093" y="-38556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1217C1-2B83-40A0-233C-B836FB48ED45}"/>
              </a:ext>
            </a:extLst>
          </p:cNvPr>
          <p:cNvSpPr/>
          <p:nvPr/>
        </p:nvSpPr>
        <p:spPr>
          <a:xfrm>
            <a:off x="-4089399" y="-112382"/>
            <a:ext cx="23799908" cy="108734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57;p16" descr="Picture 2">
            <a:extLst>
              <a:ext uri="{FF2B5EF4-FFF2-40B4-BE49-F238E27FC236}">
                <a16:creationId xmlns:a16="http://schemas.microsoft.com/office/drawing/2014/main" id="{3D3CD3DB-DE08-8D16-77D0-752BFF02722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4089397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4;p22" descr="Picture 44">
            <a:extLst>
              <a:ext uri="{FF2B5EF4-FFF2-40B4-BE49-F238E27FC236}">
                <a16:creationId xmlns:a16="http://schemas.microsoft.com/office/drawing/2014/main" id="{6EE40883-0C44-0159-5E96-9A1188D8547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9397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1;p22" descr="Picture 57">
            <a:extLst>
              <a:ext uri="{FF2B5EF4-FFF2-40B4-BE49-F238E27FC236}">
                <a16:creationId xmlns:a16="http://schemas.microsoft.com/office/drawing/2014/main" id="{BC1F4B58-8DC0-23B4-7A1F-798284536EA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08940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F94BD-C9CC-DDE8-AFB9-E8F195F91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451" y="-109233"/>
            <a:ext cx="2368296" cy="236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A79BA1-AE1D-4877-4AE3-7A369C231D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6657425" y="-109233"/>
            <a:ext cx="3169820" cy="222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C72D6-ED2A-1B36-36A1-24D219AA8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425" y="2210788"/>
            <a:ext cx="3169820" cy="303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6DC66-8AC2-9299-E113-B4331BABD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424" y="5340724"/>
            <a:ext cx="3169819" cy="4243097"/>
          </a:xfrm>
          <a:prstGeom prst="rect">
            <a:avLst/>
          </a:prstGeom>
        </p:spPr>
      </p:pic>
      <p:pic>
        <p:nvPicPr>
          <p:cNvPr id="10" name="Picture 9" descr="A pizza on a plate&#10;&#10;AI-generated content may be incorrect.">
            <a:extLst>
              <a:ext uri="{FF2B5EF4-FFF2-40B4-BE49-F238E27FC236}">
                <a16:creationId xmlns:a16="http://schemas.microsoft.com/office/drawing/2014/main" id="{8A4AE0DE-AC4C-3AEE-1299-68CC6384A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64372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AF0C116D-1C6E-83C8-36D0-14E41ADFE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4372" y="4773018"/>
            <a:ext cx="2369217" cy="2369217"/>
          </a:xfrm>
          <a:prstGeom prst="rect">
            <a:avLst/>
          </a:prstGeom>
        </p:spPr>
      </p:pic>
      <p:pic>
        <p:nvPicPr>
          <p:cNvPr id="12" name="Picture 11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5F9B18B7-6E5F-DA1C-3C01-89BE28C6C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4775" y="4773939"/>
            <a:ext cx="2368296" cy="2368296"/>
          </a:xfrm>
          <a:prstGeom prst="rect">
            <a:avLst/>
          </a:prstGeom>
        </p:spPr>
      </p:pic>
      <p:pic>
        <p:nvPicPr>
          <p:cNvPr id="13" name="Picture 12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7FFCA12F-C9D0-B8A1-B746-4CC29BB2F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775" y="-109233"/>
            <a:ext cx="2368296" cy="2368296"/>
          </a:xfrm>
          <a:prstGeom prst="rect">
            <a:avLst/>
          </a:prstGeom>
        </p:spPr>
      </p:pic>
      <p:pic>
        <p:nvPicPr>
          <p:cNvPr id="14" name="Picture 13" descr="A group of buses in a city&#10;&#10;AI-generated content may be incorrect.">
            <a:extLst>
              <a:ext uri="{FF2B5EF4-FFF2-40B4-BE49-F238E27FC236}">
                <a16:creationId xmlns:a16="http://schemas.microsoft.com/office/drawing/2014/main" id="{A6532A51-8D50-AC9F-B52F-632ADD5B6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4775" y="2332353"/>
            <a:ext cx="2368296" cy="2368296"/>
          </a:xfrm>
          <a:prstGeom prst="rect">
            <a:avLst/>
          </a:prstGeom>
        </p:spPr>
      </p:pic>
      <p:pic>
        <p:nvPicPr>
          <p:cNvPr id="15" name="Picture 14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7D27E89-A38E-DF74-F9C0-A20B793D97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64372" y="7214604"/>
            <a:ext cx="2369217" cy="2369217"/>
          </a:xfrm>
          <a:prstGeom prst="rect">
            <a:avLst/>
          </a:prstGeom>
        </p:spPr>
      </p:pic>
      <p:pic>
        <p:nvPicPr>
          <p:cNvPr id="16" name="Picture 15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3E306B76-A3E0-CA64-185D-321B5ADB71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4775" y="7215525"/>
            <a:ext cx="2368296" cy="2368296"/>
          </a:xfrm>
          <a:prstGeom prst="rect">
            <a:avLst/>
          </a:prstGeom>
        </p:spPr>
      </p:pic>
      <p:pic>
        <p:nvPicPr>
          <p:cNvPr id="17" name="Picture 16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03FA6171-BC15-52B2-5664-3219767EF8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3001" y="-109233"/>
            <a:ext cx="2368296" cy="2368296"/>
          </a:xfrm>
          <a:prstGeom prst="rect">
            <a:avLst/>
          </a:prstGeom>
        </p:spPr>
      </p:pic>
      <p:pic>
        <p:nvPicPr>
          <p:cNvPr id="18" name="Picture 17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AA09A6D1-DC2A-FB06-CB56-B5B287B83F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001" y="2332353"/>
            <a:ext cx="2368296" cy="2368296"/>
          </a:xfrm>
          <a:prstGeom prst="rect">
            <a:avLst/>
          </a:prstGeom>
        </p:spPr>
      </p:pic>
      <p:pic>
        <p:nvPicPr>
          <p:cNvPr id="19" name="Picture 18" descr="A boat with people on it&#10;&#10;AI-generated content may be incorrect.">
            <a:extLst>
              <a:ext uri="{FF2B5EF4-FFF2-40B4-BE49-F238E27FC236}">
                <a16:creationId xmlns:a16="http://schemas.microsoft.com/office/drawing/2014/main" id="{B70193E6-5BB3-B34F-1771-1A237C24F2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3001" y="7215525"/>
            <a:ext cx="2368296" cy="2368296"/>
          </a:xfrm>
          <a:prstGeom prst="rect">
            <a:avLst/>
          </a:prstGeom>
        </p:spPr>
      </p:pic>
      <p:pic>
        <p:nvPicPr>
          <p:cNvPr id="20" name="Picture 19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8C3261E8-16FC-CF94-270B-473F77E026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3001" y="4773939"/>
            <a:ext cx="2368296" cy="2368296"/>
          </a:xfrm>
          <a:prstGeom prst="rect">
            <a:avLst/>
          </a:prstGeom>
        </p:spPr>
      </p:pic>
      <p:pic>
        <p:nvPicPr>
          <p:cNvPr id="21" name="Picture 20" descr="A person using a camera&#10;&#10;AI-generated content may be incorrect.">
            <a:extLst>
              <a:ext uri="{FF2B5EF4-FFF2-40B4-BE49-F238E27FC236}">
                <a16:creationId xmlns:a16="http://schemas.microsoft.com/office/drawing/2014/main" id="{ADE20BDC-AB6B-307D-D410-EAE50CC0AF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2520" y="3150810"/>
            <a:ext cx="3172968" cy="3172968"/>
          </a:xfrm>
          <a:prstGeom prst="rect">
            <a:avLst/>
          </a:prstGeom>
        </p:spPr>
      </p:pic>
      <p:pic>
        <p:nvPicPr>
          <p:cNvPr id="22" name="Picture 21" descr="A house with a chimney&#10;&#10;AI-generated content may be incorrect.">
            <a:extLst>
              <a:ext uri="{FF2B5EF4-FFF2-40B4-BE49-F238E27FC236}">
                <a16:creationId xmlns:a16="http://schemas.microsoft.com/office/drawing/2014/main" id="{D41A409C-A7C6-9CD3-145C-7C92484043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70030" y="3150810"/>
            <a:ext cx="3172968" cy="3172968"/>
          </a:xfrm>
          <a:prstGeom prst="rect">
            <a:avLst/>
          </a:prstGeom>
        </p:spPr>
      </p:pic>
      <p:pic>
        <p:nvPicPr>
          <p:cNvPr id="23" name="Picture 22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022148D5-E099-F074-E7B4-BD533CD1A5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537541" y="3150810"/>
            <a:ext cx="3172968" cy="3172968"/>
          </a:xfrm>
          <a:prstGeom prst="rect">
            <a:avLst/>
          </a:prstGeom>
        </p:spPr>
      </p:pic>
      <p:pic>
        <p:nvPicPr>
          <p:cNvPr id="24" name="Picture 23" descr="A sailboat on a lake&#10;&#10;AI-generated content may be incorrect.">
            <a:extLst>
              <a:ext uri="{FF2B5EF4-FFF2-40B4-BE49-F238E27FC236}">
                <a16:creationId xmlns:a16="http://schemas.microsoft.com/office/drawing/2014/main" id="{F2FC42C6-F0CB-E6E7-0BAD-88DCA0E9AA6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02520" y="6414002"/>
            <a:ext cx="3172968" cy="3172968"/>
          </a:xfrm>
          <a:prstGeom prst="rect">
            <a:avLst/>
          </a:prstGeom>
        </p:spPr>
      </p:pic>
      <p:pic>
        <p:nvPicPr>
          <p:cNvPr id="25" name="Picture 24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23DC6571-EC55-02FD-E2A8-8A70F46A1D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70030" y="6414002"/>
            <a:ext cx="3172968" cy="3172968"/>
          </a:xfrm>
          <a:prstGeom prst="rect">
            <a:avLst/>
          </a:prstGeom>
        </p:spPr>
      </p:pic>
      <p:pic>
        <p:nvPicPr>
          <p:cNvPr id="26" name="Picture 25" descr="A close up of a baboon&#10;&#10;AI-generated content may be incorrect.">
            <a:extLst>
              <a:ext uri="{FF2B5EF4-FFF2-40B4-BE49-F238E27FC236}">
                <a16:creationId xmlns:a16="http://schemas.microsoft.com/office/drawing/2014/main" id="{E68D022E-BE39-997A-EB71-4E93D11409F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537541" y="6414002"/>
            <a:ext cx="3172968" cy="3172968"/>
          </a:xfrm>
          <a:prstGeom prst="rect">
            <a:avLst/>
          </a:prstGeom>
        </p:spPr>
      </p:pic>
      <p:pic>
        <p:nvPicPr>
          <p:cNvPr id="27" name="Picture 26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BFBF131C-C54E-5927-350D-B3B7A4D3C55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70030" y="-112382"/>
            <a:ext cx="3172968" cy="3172968"/>
          </a:xfrm>
          <a:prstGeom prst="rect">
            <a:avLst/>
          </a:prstGeom>
        </p:spPr>
      </p:pic>
      <p:pic>
        <p:nvPicPr>
          <p:cNvPr id="28" name="Picture 27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7D3553A-2A3D-6B7F-49D6-E4AA9253BCC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537541" y="-112382"/>
            <a:ext cx="3172968" cy="3172968"/>
          </a:xfrm>
          <a:prstGeom prst="rect">
            <a:avLst/>
          </a:prstGeom>
        </p:spPr>
      </p:pic>
      <p:pic>
        <p:nvPicPr>
          <p:cNvPr id="29" name="Picture 28" descr="A bridge over a river&#10;&#10;AI-generated content may be incorrect.">
            <a:extLst>
              <a:ext uri="{FF2B5EF4-FFF2-40B4-BE49-F238E27FC236}">
                <a16:creationId xmlns:a16="http://schemas.microsoft.com/office/drawing/2014/main" id="{D884C211-F926-9AFE-64B6-B9B4ED1F12F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02520" y="-112382"/>
            <a:ext cx="3172968" cy="31729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D1E77BA-A386-5C0B-FF05-D195936B9889}"/>
              </a:ext>
            </a:extLst>
          </p:cNvPr>
          <p:cNvSpPr txBox="1"/>
          <p:nvPr/>
        </p:nvSpPr>
        <p:spPr>
          <a:xfrm>
            <a:off x="-4089400" y="9560738"/>
            <a:ext cx="316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Remote Sensing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9CD226-49B1-BEC0-A508-168285EFB209}"/>
              </a:ext>
            </a:extLst>
          </p:cNvPr>
          <p:cNvSpPr txBox="1"/>
          <p:nvPr/>
        </p:nvSpPr>
        <p:spPr>
          <a:xfrm>
            <a:off x="-745223" y="9837737"/>
            <a:ext cx="724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D7C243-EAF1-E7EF-C605-7FAD5E99A1A1}"/>
              </a:ext>
            </a:extLst>
          </p:cNvPr>
          <p:cNvSpPr txBox="1"/>
          <p:nvPr/>
        </p:nvSpPr>
        <p:spPr>
          <a:xfrm>
            <a:off x="6675652" y="9837737"/>
            <a:ext cx="315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Medical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7F4D2-5079-10B8-6E40-BCCDCDE4EB2A}"/>
              </a:ext>
            </a:extLst>
          </p:cNvPr>
          <p:cNvSpPr txBox="1"/>
          <p:nvPr/>
        </p:nvSpPr>
        <p:spPr>
          <a:xfrm>
            <a:off x="10001597" y="9837737"/>
            <a:ext cx="9708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Classical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9CF19D9-1763-CED0-1287-BC767DE048F0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b="2264"/>
          <a:stretch>
            <a:fillRect/>
          </a:stretch>
        </p:blipFill>
        <p:spPr>
          <a:xfrm>
            <a:off x="23035536" y="220929"/>
            <a:ext cx="14630400" cy="66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9593F-6AFD-BD48-2FAC-40E1837C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E0004B-6CA3-0CEC-BFE3-ABF44F99663C}"/>
              </a:ext>
            </a:extLst>
          </p:cNvPr>
          <p:cNvSpPr/>
          <p:nvPr/>
        </p:nvSpPr>
        <p:spPr>
          <a:xfrm>
            <a:off x="-4069945" y="-112382"/>
            <a:ext cx="18850077" cy="108734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57;p16" descr="Picture 2">
            <a:extLst>
              <a:ext uri="{FF2B5EF4-FFF2-40B4-BE49-F238E27FC236}">
                <a16:creationId xmlns:a16="http://schemas.microsoft.com/office/drawing/2014/main" id="{8373D09E-5C70-103A-0F18-92FA33A8A0B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4069942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4;p22" descr="Picture 44">
            <a:extLst>
              <a:ext uri="{FF2B5EF4-FFF2-40B4-BE49-F238E27FC236}">
                <a16:creationId xmlns:a16="http://schemas.microsoft.com/office/drawing/2014/main" id="{33783C97-A289-A46E-B9B0-787813392E6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69942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1;p22" descr="Picture 57">
            <a:extLst>
              <a:ext uri="{FF2B5EF4-FFF2-40B4-BE49-F238E27FC236}">
                <a16:creationId xmlns:a16="http://schemas.microsoft.com/office/drawing/2014/main" id="{0825861D-DCAF-D15E-83A6-D5067B6C473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069945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41CBB-1E10-2618-186F-2F909A16D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451" y="-109233"/>
            <a:ext cx="2368296" cy="236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6E980-4709-2E31-2773-9B2B55EBE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6637970" y="-109233"/>
            <a:ext cx="3169820" cy="222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657D4-28B4-EDCB-2E7C-CFAADDC95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970" y="2210788"/>
            <a:ext cx="3169820" cy="303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12143-74C3-9DCE-A6C3-6D08E4B34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969" y="5340724"/>
            <a:ext cx="3169819" cy="4243097"/>
          </a:xfrm>
          <a:prstGeom prst="rect">
            <a:avLst/>
          </a:prstGeom>
        </p:spPr>
      </p:pic>
      <p:pic>
        <p:nvPicPr>
          <p:cNvPr id="10" name="Picture 9" descr="A pizza on a plate&#10;&#10;AI-generated content may be incorrect.">
            <a:extLst>
              <a:ext uri="{FF2B5EF4-FFF2-40B4-BE49-F238E27FC236}">
                <a16:creationId xmlns:a16="http://schemas.microsoft.com/office/drawing/2014/main" id="{8F0DC5BE-CD00-6141-B849-662DB1672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64372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DEFF71E8-EACE-AAF7-97BD-1D7CF52B5D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4372" y="4773018"/>
            <a:ext cx="2369217" cy="2369217"/>
          </a:xfrm>
          <a:prstGeom prst="rect">
            <a:avLst/>
          </a:prstGeom>
        </p:spPr>
      </p:pic>
      <p:pic>
        <p:nvPicPr>
          <p:cNvPr id="12" name="Picture 11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F24ED55E-0363-E31D-706E-32B803A540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4775" y="4773939"/>
            <a:ext cx="2368296" cy="2368296"/>
          </a:xfrm>
          <a:prstGeom prst="rect">
            <a:avLst/>
          </a:prstGeom>
        </p:spPr>
      </p:pic>
      <p:pic>
        <p:nvPicPr>
          <p:cNvPr id="13" name="Picture 12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F3180298-56D5-6938-09B8-9ED9866F33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775" y="-109233"/>
            <a:ext cx="2368296" cy="2368296"/>
          </a:xfrm>
          <a:prstGeom prst="rect">
            <a:avLst/>
          </a:prstGeom>
        </p:spPr>
      </p:pic>
      <p:pic>
        <p:nvPicPr>
          <p:cNvPr id="14" name="Picture 13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0F5899C-BD17-95D0-0BF2-9D0F9B3E00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4775" y="2332353"/>
            <a:ext cx="2368296" cy="2368296"/>
          </a:xfrm>
          <a:prstGeom prst="rect">
            <a:avLst/>
          </a:prstGeom>
        </p:spPr>
      </p:pic>
      <p:pic>
        <p:nvPicPr>
          <p:cNvPr id="15" name="Picture 14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51B08A5B-B84E-A798-6902-D69900D7AA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64372" y="7214604"/>
            <a:ext cx="2369217" cy="2369217"/>
          </a:xfrm>
          <a:prstGeom prst="rect">
            <a:avLst/>
          </a:prstGeom>
        </p:spPr>
      </p:pic>
      <p:pic>
        <p:nvPicPr>
          <p:cNvPr id="16" name="Picture 15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78C846FA-4DAE-7F44-3587-A511C5BAE0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4775" y="7215525"/>
            <a:ext cx="2368296" cy="2368296"/>
          </a:xfrm>
          <a:prstGeom prst="rect">
            <a:avLst/>
          </a:prstGeom>
        </p:spPr>
      </p:pic>
      <p:pic>
        <p:nvPicPr>
          <p:cNvPr id="17" name="Picture 16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9DDB6396-6C61-75B2-49C7-A51ACECDEC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3001" y="-109233"/>
            <a:ext cx="2368296" cy="2368296"/>
          </a:xfrm>
          <a:prstGeom prst="rect">
            <a:avLst/>
          </a:prstGeom>
        </p:spPr>
      </p:pic>
      <p:pic>
        <p:nvPicPr>
          <p:cNvPr id="18" name="Picture 17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3B6C23C-5260-5514-DF08-5A95540818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001" y="2332353"/>
            <a:ext cx="2368296" cy="2368296"/>
          </a:xfrm>
          <a:prstGeom prst="rect">
            <a:avLst/>
          </a:prstGeom>
        </p:spPr>
      </p:pic>
      <p:pic>
        <p:nvPicPr>
          <p:cNvPr id="19" name="Picture 18" descr="A boat with people on it&#10;&#10;AI-generated content may be incorrect.">
            <a:extLst>
              <a:ext uri="{FF2B5EF4-FFF2-40B4-BE49-F238E27FC236}">
                <a16:creationId xmlns:a16="http://schemas.microsoft.com/office/drawing/2014/main" id="{14838456-1BE5-7A86-7C12-D5BA20925A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3001" y="7215525"/>
            <a:ext cx="2368296" cy="2368296"/>
          </a:xfrm>
          <a:prstGeom prst="rect">
            <a:avLst/>
          </a:prstGeom>
        </p:spPr>
      </p:pic>
      <p:pic>
        <p:nvPicPr>
          <p:cNvPr id="20" name="Picture 19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0A3A3544-326C-C889-3C2D-BE6C7365F0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3001" y="4773939"/>
            <a:ext cx="2368296" cy="2368296"/>
          </a:xfrm>
          <a:prstGeom prst="rect">
            <a:avLst/>
          </a:prstGeom>
        </p:spPr>
      </p:pic>
      <p:pic>
        <p:nvPicPr>
          <p:cNvPr id="21" name="Picture 20" descr="A person using a camera&#10;&#10;AI-generated content may be incorrect.">
            <a:extLst>
              <a:ext uri="{FF2B5EF4-FFF2-40B4-BE49-F238E27FC236}">
                <a16:creationId xmlns:a16="http://schemas.microsoft.com/office/drawing/2014/main" id="{CDEB5ED9-0E8D-C136-34DB-EA144CD443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63610" y="2332353"/>
            <a:ext cx="2368296" cy="2368296"/>
          </a:xfrm>
          <a:prstGeom prst="rect">
            <a:avLst/>
          </a:prstGeom>
        </p:spPr>
      </p:pic>
      <p:pic>
        <p:nvPicPr>
          <p:cNvPr id="22" name="Picture 21" descr="A house with a chimney&#10;&#10;AI-generated content may be incorrect.">
            <a:extLst>
              <a:ext uri="{FF2B5EF4-FFF2-40B4-BE49-F238E27FC236}">
                <a16:creationId xmlns:a16="http://schemas.microsoft.com/office/drawing/2014/main" id="{6C5AD53F-FBA4-A17C-4BE0-8924AE1EE2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3610" y="7215525"/>
            <a:ext cx="2368296" cy="2368296"/>
          </a:xfrm>
          <a:prstGeom prst="rect">
            <a:avLst/>
          </a:prstGeom>
        </p:spPr>
      </p:pic>
      <p:pic>
        <p:nvPicPr>
          <p:cNvPr id="23" name="Picture 22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0BFABA07-8F3A-C8D9-B620-0C55C68212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11836" y="2332353"/>
            <a:ext cx="2368296" cy="2368296"/>
          </a:xfrm>
          <a:prstGeom prst="rect">
            <a:avLst/>
          </a:prstGeom>
        </p:spPr>
      </p:pic>
      <p:pic>
        <p:nvPicPr>
          <p:cNvPr id="24" name="Picture 23" descr="A sailboat on a lake&#10;&#10;AI-generated content may be incorrect.">
            <a:extLst>
              <a:ext uri="{FF2B5EF4-FFF2-40B4-BE49-F238E27FC236}">
                <a16:creationId xmlns:a16="http://schemas.microsoft.com/office/drawing/2014/main" id="{AAD88140-4C76-BCE7-9D53-E47E8B47A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63610" y="4773939"/>
            <a:ext cx="2368296" cy="2368296"/>
          </a:xfrm>
          <a:prstGeom prst="rect">
            <a:avLst/>
          </a:prstGeom>
        </p:spPr>
      </p:pic>
      <p:pic>
        <p:nvPicPr>
          <p:cNvPr id="25" name="Picture 24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4E3310C2-EABC-82E1-0402-79052300F29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11836" y="4773939"/>
            <a:ext cx="2368296" cy="2368296"/>
          </a:xfrm>
          <a:prstGeom prst="rect">
            <a:avLst/>
          </a:prstGeom>
        </p:spPr>
      </p:pic>
      <p:pic>
        <p:nvPicPr>
          <p:cNvPr id="26" name="Picture 25" descr="A close up of a baboon&#10;&#10;AI-generated content may be incorrect.">
            <a:extLst>
              <a:ext uri="{FF2B5EF4-FFF2-40B4-BE49-F238E27FC236}">
                <a16:creationId xmlns:a16="http://schemas.microsoft.com/office/drawing/2014/main" id="{64B3A9A8-7A47-193A-303C-560C5A12624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11836" y="7215525"/>
            <a:ext cx="2368296" cy="2368296"/>
          </a:xfrm>
          <a:prstGeom prst="rect">
            <a:avLst/>
          </a:prstGeom>
        </p:spPr>
      </p:pic>
      <p:pic>
        <p:nvPicPr>
          <p:cNvPr id="27" name="Picture 26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BFBEAE70-CF93-814B-6225-F8F4603E803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411836" y="-109233"/>
            <a:ext cx="2368296" cy="2368296"/>
          </a:xfrm>
          <a:prstGeom prst="rect">
            <a:avLst/>
          </a:prstGeom>
        </p:spPr>
      </p:pic>
      <p:pic>
        <p:nvPicPr>
          <p:cNvPr id="28" name="Picture 27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45E1CAEB-2760-3A39-D21C-AF8B94D98C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6248" y="-4267410"/>
            <a:ext cx="3172968" cy="3172968"/>
          </a:xfrm>
          <a:prstGeom prst="rect">
            <a:avLst/>
          </a:prstGeom>
        </p:spPr>
      </p:pic>
      <p:pic>
        <p:nvPicPr>
          <p:cNvPr id="29" name="Picture 28" descr="A bridge over a river&#10;&#10;AI-generated content may be incorrect.">
            <a:extLst>
              <a:ext uri="{FF2B5EF4-FFF2-40B4-BE49-F238E27FC236}">
                <a16:creationId xmlns:a16="http://schemas.microsoft.com/office/drawing/2014/main" id="{DD8A5B10-888C-7B5F-69A1-25786D0CC7B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63610" y="-109233"/>
            <a:ext cx="2368296" cy="23682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5A90E1-50B8-2243-F5D3-F593E0D2F033}"/>
              </a:ext>
            </a:extLst>
          </p:cNvPr>
          <p:cNvSpPr txBox="1"/>
          <p:nvPr/>
        </p:nvSpPr>
        <p:spPr>
          <a:xfrm>
            <a:off x="-4069945" y="9560738"/>
            <a:ext cx="316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Remote Sensing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C6E49-8111-7632-7F00-0FAECD240D14}"/>
              </a:ext>
            </a:extLst>
          </p:cNvPr>
          <p:cNvSpPr txBox="1"/>
          <p:nvPr/>
        </p:nvSpPr>
        <p:spPr>
          <a:xfrm>
            <a:off x="-745223" y="9837737"/>
            <a:ext cx="724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EE26EA-B6BE-B778-1459-303913B1340C}"/>
              </a:ext>
            </a:extLst>
          </p:cNvPr>
          <p:cNvSpPr txBox="1"/>
          <p:nvPr/>
        </p:nvSpPr>
        <p:spPr>
          <a:xfrm>
            <a:off x="6656197" y="9837737"/>
            <a:ext cx="315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Medical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A20A63-98EE-AE8A-1DEA-AD7E340FAC5F}"/>
              </a:ext>
            </a:extLst>
          </p:cNvPr>
          <p:cNvSpPr txBox="1"/>
          <p:nvPr/>
        </p:nvSpPr>
        <p:spPr>
          <a:xfrm>
            <a:off x="9962687" y="9837737"/>
            <a:ext cx="481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Classical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3A726E5-7B5C-0E68-5B10-751FA6B4D278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b="2388"/>
          <a:stretch>
            <a:fillRect/>
          </a:stretch>
        </p:blipFill>
        <p:spPr>
          <a:xfrm>
            <a:off x="6581227" y="-112382"/>
            <a:ext cx="13993487" cy="80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4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B7FA68D-DA9E-5182-0FBF-3728D08D5E4D}"/>
              </a:ext>
            </a:extLst>
          </p:cNvPr>
          <p:cNvSpPr/>
          <p:nvPr/>
        </p:nvSpPr>
        <p:spPr>
          <a:xfrm>
            <a:off x="0" y="-217420"/>
            <a:ext cx="20634872" cy="119046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0DDE691A-B6C1-733C-2D5A-52E43E69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463" y="987322"/>
            <a:ext cx="4960552" cy="3566160"/>
          </a:xfrm>
          <a:prstGeom prst="rect">
            <a:avLst/>
          </a:prstGeom>
        </p:spPr>
      </p:pic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A835344A-BABB-DD62-A571-BB89D7ED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463" y="4511355"/>
            <a:ext cx="4960552" cy="3566160"/>
          </a:xfrm>
          <a:prstGeom prst="rect">
            <a:avLst/>
          </a:prstGeom>
        </p:spPr>
      </p:pic>
      <p:pic>
        <p:nvPicPr>
          <p:cNvPr id="9" name="Picture 8" descr="A diagram of a function&#10;&#10;AI-generated content may be incorrect.">
            <a:extLst>
              <a:ext uri="{FF2B5EF4-FFF2-40B4-BE49-F238E27FC236}">
                <a16:creationId xmlns:a16="http://schemas.microsoft.com/office/drawing/2014/main" id="{2E906604-D57C-36D7-69C4-6D36A768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642" y="8121101"/>
            <a:ext cx="4960552" cy="356616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248893D7-D5FF-40B7-6D67-8B306C125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821" y="8087319"/>
            <a:ext cx="4960552" cy="3566160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E82B9513-F6C9-49AA-8759-118CE94BF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991302"/>
            <a:ext cx="5125904" cy="3685032"/>
          </a:xfrm>
          <a:prstGeom prst="rect">
            <a:avLst/>
          </a:prstGeom>
        </p:spPr>
      </p:pic>
      <p:pic>
        <p:nvPicPr>
          <p:cNvPr id="15" name="Picture 14" descr="A diagram of a triangle&#10;&#10;AI-generated content may be incorrect.">
            <a:extLst>
              <a:ext uri="{FF2B5EF4-FFF2-40B4-BE49-F238E27FC236}">
                <a16:creationId xmlns:a16="http://schemas.microsoft.com/office/drawing/2014/main" id="{A5C6381C-0804-B6F9-170C-0C4A92344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3463" y="8035388"/>
            <a:ext cx="4960552" cy="3640945"/>
          </a:xfrm>
          <a:prstGeom prst="rect">
            <a:avLst/>
          </a:prstGeom>
        </p:spPr>
      </p:pic>
      <p:pic>
        <p:nvPicPr>
          <p:cNvPr id="24" name="Picture 23" descr="A diagram of a graph&#10;&#10;AI-generated content may be incorrect.">
            <a:extLst>
              <a:ext uri="{FF2B5EF4-FFF2-40B4-BE49-F238E27FC236}">
                <a16:creationId xmlns:a16="http://schemas.microsoft.com/office/drawing/2014/main" id="{C95AEF60-D293-A649-190D-B823591A3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17420"/>
            <a:ext cx="15533463" cy="8265041"/>
          </a:xfrm>
          <a:prstGeom prst="rect">
            <a:avLst/>
          </a:prstGeom>
        </p:spPr>
      </p:pic>
      <p:pic>
        <p:nvPicPr>
          <p:cNvPr id="29" name="Picture 28" descr="A purpl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169BA062-7C4D-45F0-7424-1CB5E70DC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57428" y="-29445"/>
            <a:ext cx="4417132" cy="1005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B5EF45-A8FC-001F-A939-5ACE88B5D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2680" y="-396555"/>
            <a:ext cx="1426379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4809327-B007-2A14-6268-CD6961513D5B}"/>
              </a:ext>
            </a:extLst>
          </p:cNvPr>
          <p:cNvSpPr/>
          <p:nvPr/>
        </p:nvSpPr>
        <p:spPr>
          <a:xfrm>
            <a:off x="-697454" y="3921585"/>
            <a:ext cx="14822178" cy="67593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DBC7ED-635D-DEF8-C2D2-749F0EDFBFDC}"/>
              </a:ext>
            </a:extLst>
          </p:cNvPr>
          <p:cNvSpPr/>
          <p:nvPr/>
        </p:nvSpPr>
        <p:spPr>
          <a:xfrm>
            <a:off x="-641701" y="-2444934"/>
            <a:ext cx="14396936" cy="45179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4D660-5642-D4C0-8CAA-884D6827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978"/>
          <a:stretch>
            <a:fillRect/>
          </a:stretch>
        </p:blipFill>
        <p:spPr>
          <a:xfrm>
            <a:off x="-136025" y="30467"/>
            <a:ext cx="6692792" cy="2037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38C965-84B9-B632-604D-E167477F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59"/>
          <a:stretch>
            <a:fillRect/>
          </a:stretch>
        </p:blipFill>
        <p:spPr>
          <a:xfrm>
            <a:off x="6831290" y="35619"/>
            <a:ext cx="6695418" cy="2037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093307-73A9-AD9F-982D-FF61E20B1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64" t="7684" r="42295" b="62490"/>
          <a:stretch>
            <a:fillRect/>
          </a:stretch>
        </p:blipFill>
        <p:spPr>
          <a:xfrm>
            <a:off x="-505676" y="4652574"/>
            <a:ext cx="4338536" cy="1771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72357A-38C1-1E5C-EB07-35537426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649" t="45380" b="38142"/>
          <a:stretch>
            <a:fillRect/>
          </a:stretch>
        </p:blipFill>
        <p:spPr>
          <a:xfrm>
            <a:off x="2308394" y="-2062470"/>
            <a:ext cx="6692792" cy="20034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0DD61F-FA92-8934-843B-F49466DA8F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259"/>
          <a:stretch>
            <a:fillRect/>
          </a:stretch>
        </p:blipFill>
        <p:spPr>
          <a:xfrm>
            <a:off x="9001186" y="-2267321"/>
            <a:ext cx="4172842" cy="22005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3ABA78-A030-4D79-AE28-A5D3E9A220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916"/>
          <a:stretch>
            <a:fillRect/>
          </a:stretch>
        </p:blipFill>
        <p:spPr>
          <a:xfrm>
            <a:off x="-136025" y="-2160985"/>
            <a:ext cx="2100005" cy="22005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37FE73-36AB-286B-3874-0939EA902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5676" y="6522761"/>
            <a:ext cx="14630400" cy="3848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75DAB4-A433-192C-A79C-FF6014B7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18" t="38321" r="41241" b="31854"/>
          <a:stretch>
            <a:fillRect/>
          </a:stretch>
        </p:blipFill>
        <p:spPr>
          <a:xfrm>
            <a:off x="4331746" y="4652574"/>
            <a:ext cx="4338536" cy="1771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6C323D-DEB2-88F3-5D1F-6FEAF655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82" t="69710" r="41377" b="465"/>
          <a:stretch>
            <a:fillRect/>
          </a:stretch>
        </p:blipFill>
        <p:spPr>
          <a:xfrm>
            <a:off x="9552724" y="4652574"/>
            <a:ext cx="4338536" cy="17716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A2A06A-F2D4-1D2A-67C1-F86D75ACE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48" y="-1378464"/>
            <a:ext cx="14393904" cy="45175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A6F1FE-08B9-3633-440E-E2E28A9CE6C7}"/>
              </a:ext>
            </a:extLst>
          </p:cNvPr>
          <p:cNvSpPr txBox="1"/>
          <p:nvPr/>
        </p:nvSpPr>
        <p:spPr>
          <a:xfrm>
            <a:off x="118248" y="4163838"/>
            <a:ext cx="355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Horizontal Layer 5 and 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5CF3B-C48B-2DD2-8596-C510A4F0075D}"/>
              </a:ext>
            </a:extLst>
          </p:cNvPr>
          <p:cNvSpPr txBox="1"/>
          <p:nvPr/>
        </p:nvSpPr>
        <p:spPr>
          <a:xfrm>
            <a:off x="4780741" y="4190909"/>
            <a:ext cx="355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Layer 5 and 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98FE2-0F02-C009-ABBE-16010DBD0DF4}"/>
              </a:ext>
            </a:extLst>
          </p:cNvPr>
          <p:cNvSpPr txBox="1"/>
          <p:nvPr/>
        </p:nvSpPr>
        <p:spPr>
          <a:xfrm>
            <a:off x="9974656" y="4163838"/>
            <a:ext cx="355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Diagonal Layer 5 and 6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337A02-CE40-637E-5B43-6C16C6721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77672"/>
            <a:ext cx="14630400" cy="6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4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2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0"/>
            <a:ext cx="20908963" cy="838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7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9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2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3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1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3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4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43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EA9B-0FBD-E141-1365-C2E2FF54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543C749-54C2-F39E-A32E-CCF82FAFBD0F}"/>
              </a:ext>
            </a:extLst>
          </p:cNvPr>
          <p:cNvSpPr/>
          <p:nvPr/>
        </p:nvSpPr>
        <p:spPr>
          <a:xfrm>
            <a:off x="-2735262" y="0"/>
            <a:ext cx="20889782" cy="8420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112F48-F31B-6738-4A2C-513DA096CE89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8B9259-099F-7219-5DAC-739C419DDA1F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/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571B-DAF1-C0C1-1CAB-E8888D7F4A2D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96DAB0-1643-6A6F-CDCA-6CA6BFF3FA21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8"/>
                <a:stretch>
                  <a:fillRect l="-1887"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BC5DAFA-D3A5-00EE-20CA-11620F28C429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12218-773B-9D94-23EB-BF5B3812BF78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3D9E1-C5A5-3BC2-C852-2D4E5603D660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A3C8B-E7F7-8BFE-4A85-938B238BD049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8C36A8B-2E9A-033E-4A3F-66236315E541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39B45-449B-F280-A485-989E1F27297D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32A37-C4F6-24A1-5559-13DDFE86BBDA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B4AAF-831F-5737-E659-E0EC08C95511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2653D-D4D1-4947-B073-8DEDD9D7B64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AEA80-4F91-F903-2281-630C6DB92B65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666E3C-C867-9DE2-9EFA-4889A5BAC31D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DEAEF7-1402-6DAB-836B-AD9BD69BC282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EF68F0-7070-A71D-0089-09D160FD7BA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F24E68-F67A-0D95-1C62-94F060362DAA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665930-3F24-5EB6-D9AC-B0AFA05988AA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E30FC-3DB1-FC20-5B97-A3D8724A43FB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6E5FB5-2985-00F3-0068-A5BD6AF66D55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7730A8-67E9-56F6-21D6-0658B8CEB7C3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D56A8E-3C00-990F-9AC6-F8DAD9E478C5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AFFDA5-9233-ACE5-E2ED-7C82D52F6F5E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2A6995-FDA8-C277-58F9-688AEEF9E421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9BBBAE-8CCA-601C-87AE-9C3CA1945ED4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F61176-C108-C683-A94C-DC1162827560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3DDEC4-332F-4E9C-CD7A-73DA16A8DDCD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35FC3-A96C-597C-58F2-91EC1784FA31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C6CEB9-9195-8579-3F50-932931E3B290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5EDC5EF-7815-FC2D-4FCC-EB9BDE5EF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FC971E8-CF28-69F4-D2BB-8D00E4A6A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0B4F4E4F-14FA-C320-4765-0C45DF7DAC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360C56-59D8-930B-D80C-C781281BE4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6EEDE92D-88BC-6431-250C-2DCBD76E96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1FA0F1F-66AC-244F-4150-D60C1AB38C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DD6718-78EE-A32A-5ACF-B884516F45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A14EBD8B-01C8-0881-07FE-07FD53E958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9CE3FC59-057F-C30D-F16A-C51313F252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6240967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0FA789CE-D7F0-099F-C3BF-366C2AEDD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19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blipFill>
                <a:blip r:embed="rId20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F2AD4FAE-79F4-91F6-090E-A004FDC8F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3641907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/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blipFill>
                <a:blip r:embed="rId22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/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blipFill>
                <a:blip r:embed="rId23"/>
                <a:stretch>
                  <a:fillRect l="-2692" t="-4167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6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CD0F-2E41-8911-98C5-8221F138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67E8074-4711-193A-1E73-8BC7BE4D6926}"/>
              </a:ext>
            </a:extLst>
          </p:cNvPr>
          <p:cNvSpPr/>
          <p:nvPr/>
        </p:nvSpPr>
        <p:spPr>
          <a:xfrm>
            <a:off x="-2735262" y="1"/>
            <a:ext cx="20889782" cy="109106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/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blipFill>
                <a:blip r:embed="rId3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/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EC2002-B132-A58C-9B28-EF2A61471729}"/>
              </a:ext>
            </a:extLst>
          </p:cNvPr>
          <p:cNvCxnSpPr>
            <a:cxnSpLocks/>
          </p:cNvCxnSpPr>
          <p:nvPr/>
        </p:nvCxnSpPr>
        <p:spPr>
          <a:xfrm>
            <a:off x="2383904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A11C-953F-E1D5-05DA-6CD6445BC9C5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60EF9E-F88F-0AB1-069C-67AA24854C0D}"/>
              </a:ext>
            </a:extLst>
          </p:cNvPr>
          <p:cNvSpPr txBox="1"/>
          <p:nvPr/>
        </p:nvSpPr>
        <p:spPr>
          <a:xfrm>
            <a:off x="7745835" y="1539320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A2E51-1BEF-9058-682D-E9E448947FDD}"/>
              </a:ext>
            </a:extLst>
          </p:cNvPr>
          <p:cNvSpPr txBox="1"/>
          <p:nvPr/>
        </p:nvSpPr>
        <p:spPr>
          <a:xfrm>
            <a:off x="12851235" y="759296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8CA36-ACFE-9A77-D639-6C4005FBA3DB}"/>
              </a:ext>
            </a:extLst>
          </p:cNvPr>
          <p:cNvSpPr txBox="1"/>
          <p:nvPr/>
        </p:nvSpPr>
        <p:spPr>
          <a:xfrm>
            <a:off x="7733134" y="4179532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/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D24E44-812E-63DB-A844-1C5AC9D1A405}"/>
              </a:ext>
            </a:extLst>
          </p:cNvPr>
          <p:cNvSpPr txBox="1"/>
          <p:nvPr/>
        </p:nvSpPr>
        <p:spPr>
          <a:xfrm>
            <a:off x="2653135" y="7166899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072F3-47C4-6E16-EA9C-2871B2F19CFE}"/>
              </a:ext>
            </a:extLst>
          </p:cNvPr>
          <p:cNvSpPr txBox="1"/>
          <p:nvPr/>
        </p:nvSpPr>
        <p:spPr>
          <a:xfrm>
            <a:off x="2665835" y="8515681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81390-4F7A-D10C-A199-D2B5F59010B4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3E02A-6828-9DFD-513A-1E9CA4E670F1}"/>
              </a:ext>
            </a:extLst>
          </p:cNvPr>
          <p:cNvSpPr txBox="1"/>
          <p:nvPr/>
        </p:nvSpPr>
        <p:spPr>
          <a:xfrm>
            <a:off x="-2742212" y="4487577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350F4-B1C7-754E-878C-868C38F6D5B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5273F-536D-8747-F59F-362C8236042E}"/>
              </a:ext>
            </a:extLst>
          </p:cNvPr>
          <p:cNvSpPr txBox="1"/>
          <p:nvPr/>
        </p:nvSpPr>
        <p:spPr>
          <a:xfrm>
            <a:off x="-2735263" y="8137034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18DC89-D7EA-3471-F6D1-AD5FFC7CA869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86A3E6-109B-1BD3-A795-B20F441965AE}"/>
              </a:ext>
            </a:extLst>
          </p:cNvPr>
          <p:cNvSpPr txBox="1"/>
          <p:nvPr/>
        </p:nvSpPr>
        <p:spPr>
          <a:xfrm>
            <a:off x="12825835" y="400040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1F2C1-87F0-4213-EB57-B457C368CEDD}"/>
              </a:ext>
            </a:extLst>
          </p:cNvPr>
          <p:cNvCxnSpPr>
            <a:cxnSpLocks/>
          </p:cNvCxnSpPr>
          <p:nvPr/>
        </p:nvCxnSpPr>
        <p:spPr>
          <a:xfrm flipH="1">
            <a:off x="12955552" y="5108996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427F6-3AA8-36BA-E87B-CCA941787F37}"/>
              </a:ext>
            </a:extLst>
          </p:cNvPr>
          <p:cNvCxnSpPr>
            <a:cxnSpLocks/>
          </p:cNvCxnSpPr>
          <p:nvPr/>
        </p:nvCxnSpPr>
        <p:spPr>
          <a:xfrm>
            <a:off x="12600020" y="4859043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901A28-AF97-C524-A6EF-58925F7E4B81}"/>
              </a:ext>
            </a:extLst>
          </p:cNvPr>
          <p:cNvCxnSpPr>
            <a:cxnSpLocks/>
          </p:cNvCxnSpPr>
          <p:nvPr/>
        </p:nvCxnSpPr>
        <p:spPr>
          <a:xfrm flipH="1">
            <a:off x="2769557" y="8388297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B1BED-6551-3148-9B76-D0F809906B28}"/>
              </a:ext>
            </a:extLst>
          </p:cNvPr>
          <p:cNvCxnSpPr>
            <a:cxnSpLocks/>
          </p:cNvCxnSpPr>
          <p:nvPr/>
        </p:nvCxnSpPr>
        <p:spPr>
          <a:xfrm>
            <a:off x="2340043" y="813834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5E4DC-139B-CD6A-3361-E9E4057864EE}"/>
              </a:ext>
            </a:extLst>
          </p:cNvPr>
          <p:cNvSpPr txBox="1"/>
          <p:nvPr/>
        </p:nvSpPr>
        <p:spPr>
          <a:xfrm>
            <a:off x="12788956" y="5155261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1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542EE6-4853-44AE-D12A-C24C718C5D0E}"/>
              </a:ext>
            </a:extLst>
          </p:cNvPr>
          <p:cNvCxnSpPr>
            <a:cxnSpLocks/>
          </p:cNvCxnSpPr>
          <p:nvPr/>
        </p:nvCxnSpPr>
        <p:spPr>
          <a:xfrm>
            <a:off x="12625420" y="8451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FFEA79E-55C3-5DC8-F22E-D404886EAB4C}"/>
              </a:ext>
            </a:extLst>
          </p:cNvPr>
          <p:cNvSpPr txBox="1"/>
          <p:nvPr/>
        </p:nvSpPr>
        <p:spPr>
          <a:xfrm>
            <a:off x="12837456" y="8792893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</a:t>
            </a:r>
            <a:r>
              <a:rPr lang="en-US" sz="2400" dirty="0" err="1">
                <a:solidFill>
                  <a:srgbClr val="145A7A"/>
                </a:solidFill>
              </a:rPr>
              <a:t>b_tilda</a:t>
            </a:r>
            <a:r>
              <a:rPr lang="en-US" sz="2400" dirty="0">
                <a:solidFill>
                  <a:srgbClr val="145A7A"/>
                </a:solidFill>
              </a:rPr>
              <a:t>) * </a:t>
            </a:r>
            <a:r>
              <a:rPr lang="en-US" sz="2400" dirty="0" err="1">
                <a:solidFill>
                  <a:srgbClr val="145A7A"/>
                </a:solidFill>
              </a:rPr>
              <a:t>P_tilda</a:t>
            </a:r>
            <a:endParaRPr lang="en-US" sz="2400" dirty="0">
              <a:solidFill>
                <a:srgbClr val="145A7A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480495-D5DC-0E59-7F5E-C1BC63CBE3BD}"/>
              </a:ext>
            </a:extLst>
          </p:cNvPr>
          <p:cNvCxnSpPr>
            <a:cxnSpLocks/>
          </p:cNvCxnSpPr>
          <p:nvPr/>
        </p:nvCxnSpPr>
        <p:spPr>
          <a:xfrm>
            <a:off x="7551743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0C0098-4D0A-F2B0-DE2C-ADFB0A1C5EAD}"/>
              </a:ext>
            </a:extLst>
          </p:cNvPr>
          <p:cNvCxnSpPr>
            <a:cxnSpLocks/>
          </p:cNvCxnSpPr>
          <p:nvPr/>
        </p:nvCxnSpPr>
        <p:spPr>
          <a:xfrm>
            <a:off x="7547651" y="8324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6C0F11-7144-D0C6-8ED9-E861C08F4E44}"/>
              </a:ext>
            </a:extLst>
          </p:cNvPr>
          <p:cNvSpPr txBox="1"/>
          <p:nvPr/>
        </p:nvSpPr>
        <p:spPr>
          <a:xfrm>
            <a:off x="7733134" y="5570759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E67AAF1F-F9DB-8235-5236-3A9CC988D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F97A8AD7-1E62-52F9-1201-C6B0311DC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0110" y="7390863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B51CCDF0-7174-2635-DD37-2DFEC1E8E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7390863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2F52D9-9254-27FA-0061-20E43108D5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0A34C70-4E4F-21CC-A579-CFDF3942E3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4183760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2128222-FC07-71E8-60B6-52A2C113D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4176760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AF6FE0-80B2-7388-0CF4-8AA1DB774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4171041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F5ED3C5-0910-8C3D-BA4B-19DFB3E166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B55315A-E418-2F76-28CC-28EF6181C2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7403926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331F6F-E811-DC53-7BE1-9AB3D9072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7390863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/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/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blipFill>
                <a:blip r:embed="rId1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/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B5D6C4F2-31CE-8C57-801E-76EA1BA17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3684" y="4183763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/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blipFill>
                <a:blip r:embed="rId20"/>
                <a:stretch>
                  <a:fillRect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/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blipFill>
                <a:blip r:embed="rId21"/>
                <a:stretch>
                  <a:fillRect l="-2692" t="-5714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U-Turn Arrow 81">
            <a:extLst>
              <a:ext uri="{FF2B5EF4-FFF2-40B4-BE49-F238E27FC236}">
                <a16:creationId xmlns:a16="http://schemas.microsoft.com/office/drawing/2014/main" id="{4B82FA7F-9C8D-6900-664A-27262C9ECB11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U-Turn Arrow 82">
            <a:extLst>
              <a:ext uri="{FF2B5EF4-FFF2-40B4-BE49-F238E27FC236}">
                <a16:creationId xmlns:a16="http://schemas.microsoft.com/office/drawing/2014/main" id="{5510C709-E934-CEDB-6CAE-6566AFFDA62D}"/>
              </a:ext>
            </a:extLst>
          </p:cNvPr>
          <p:cNvSpPr/>
          <p:nvPr/>
        </p:nvSpPr>
        <p:spPr>
          <a:xfrm rot="10800000">
            <a:off x="1172308" y="6106927"/>
            <a:ext cx="10266005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U-Turn Arrow 86">
            <a:extLst>
              <a:ext uri="{FF2B5EF4-FFF2-40B4-BE49-F238E27FC236}">
                <a16:creationId xmlns:a16="http://schemas.microsoft.com/office/drawing/2014/main" id="{D56C219F-CA2E-6C77-F30D-667FBECDE98A}"/>
              </a:ext>
            </a:extLst>
          </p:cNvPr>
          <p:cNvSpPr/>
          <p:nvPr/>
        </p:nvSpPr>
        <p:spPr>
          <a:xfrm rot="10800000">
            <a:off x="6254356" y="9331840"/>
            <a:ext cx="10415276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0E2829-22E2-A4E8-108D-4D8B8E01A38C}"/>
              </a:ext>
            </a:extLst>
          </p:cNvPr>
          <p:cNvSpPr txBox="1"/>
          <p:nvPr/>
        </p:nvSpPr>
        <p:spPr>
          <a:xfrm>
            <a:off x="10087296" y="2761669"/>
            <a:ext cx="436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Lik(b) * </a:t>
            </a:r>
            <a:r>
              <a:rPr lang="en-US" sz="2400" dirty="0" err="1">
                <a:solidFill>
                  <a:srgbClr val="145A7A"/>
                </a:solidFill>
              </a:rPr>
              <a:t>P_true</a:t>
            </a:r>
            <a:endParaRPr lang="en-US" sz="2400" dirty="0">
              <a:solidFill>
                <a:srgbClr val="145A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73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855E-6729-3B19-BDA4-BF82AF4A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C1653A7-BF5A-1693-96AC-0B16E96BE2B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8F585E-1B91-BCF9-ADE6-8FE7B5EF222B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14D531-A143-B06A-0797-D97C6A4C8F62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27A7F46-64B1-C18E-340D-0647B97E0B21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FA139-3E42-3EFE-7FEA-9E9F879D5D48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7201C2-3765-90A4-F32A-70FE036A472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2D6B26-A882-3F5A-8CE2-6DE05CE8F99F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D569B20-3F40-C265-C7D0-EA180C632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1AAA3665-E5C0-841C-D662-4DA377CB5D74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00E6C89-A09F-F832-7716-4235C70DD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E154A725-1A05-D02E-D9F5-D8C990B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6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7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8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2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21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22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42B99E-B4C4-221B-231B-CC8BAB4C947C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3A19E98-2C7C-2086-3C7A-2572F9FFFC81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6D57E0E-5DF9-4C16-3232-73229BE197C6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D5CCB1-4FAD-25C7-0F7B-9ACA91486C71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D805D33-9EC3-F5BE-BCBF-3BD97FD95115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797D55C-626C-D736-BD8B-36379D7590CA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628DC17-44AC-5740-7B34-4BDDAD11FA50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182F1E1-5C84-A4DB-35E0-15A2B77F4E72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1BE121B0-FA90-A740-1D1B-92F2AD883734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FD74511-8A3C-2EDB-DAE1-B2A51688995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0115410-DD7F-804F-4339-E94BF6D40E2E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06E3D5C-EB26-586F-5FAE-ED4FFC89B2AE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28ADF9E-19DA-9F0C-6DF8-8564844CA5EA}"/>
              </a:ext>
            </a:extLst>
          </p:cNvPr>
          <p:cNvSpPr/>
          <p:nvPr/>
        </p:nvSpPr>
        <p:spPr>
          <a:xfrm rot="10800000" flipV="1">
            <a:off x="2963009" y="8760773"/>
            <a:ext cx="8481089" cy="381960"/>
          </a:xfrm>
          <a:prstGeom prst="bentArrow">
            <a:avLst>
              <a:gd name="adj1" fmla="val 12786"/>
              <a:gd name="adj2" fmla="val 32143"/>
              <a:gd name="adj3" fmla="val 50000"/>
              <a:gd name="adj4" fmla="val 4130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/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blipFill>
                <a:blip r:embed="rId2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DA43AD87-34A8-6EBE-E892-16D79CF97AF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2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872E634-B7EB-8281-6F73-7B200BDBCAC2}"/>
              </a:ext>
            </a:extLst>
          </p:cNvPr>
          <p:cNvCxnSpPr>
            <a:cxnSpLocks/>
          </p:cNvCxnSpPr>
          <p:nvPr/>
        </p:nvCxnSpPr>
        <p:spPr>
          <a:xfrm flipH="1">
            <a:off x="2804146" y="8169334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/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blipFill>
                <a:blip r:embed="rId2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C9F3100E-4DB3-7C70-316D-AB58C3A83E03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BB2923F-1F7D-AA28-B91A-6354146CFAA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28B8DAE-B211-FCE2-7DD7-3C1DEBAFB02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B6C1769-62EE-FE80-4763-17142E0B979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507393FA-D117-2B49-FABE-E9939F46BE8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43CF66D1-B7B3-8FA8-1CD3-8442C11C89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79AED8A-B50E-27BB-B842-4D419C2A43C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57889A30-CBB6-E753-10B8-1294F15F429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05177FF1-5C64-E855-8A30-AAE5AE4CD2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45811" y="7647746"/>
            <a:ext cx="1860636" cy="973733"/>
          </a:xfrm>
          <a:prstGeom prst="rect">
            <a:avLst/>
          </a:prstGeom>
        </p:spPr>
      </p:pic>
      <p:pic>
        <p:nvPicPr>
          <p:cNvPr id="41" name="Picture 40" descr="A red and white stop sign&#10;&#10;AI-generated content may be incorrect.">
            <a:extLst>
              <a:ext uri="{FF2B5EF4-FFF2-40B4-BE49-F238E27FC236}">
                <a16:creationId xmlns:a16="http://schemas.microsoft.com/office/drawing/2014/main" id="{64A06F0A-30F4-213A-0AF6-1561FD41DEC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74537" y="837636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C44AD25A-53FE-D5D1-C1EE-D78ED362143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F7E0-D3B3-4305-D852-8F0B8C82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13446A6-C4CF-0FBD-BEF1-E8E4114A49A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3AD53C-C181-6319-30F1-C592D126A65A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14503-7D0C-A894-22BE-C16EC68B02A7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BB6204-4057-1D7F-E3AE-2CC874E2994E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AEF3A-8F42-A8D9-F5C6-15E9172D793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5C500F-4D91-604A-4521-F8AC186BB067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89DF42-0C67-894E-AFB7-54240389A850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0843499-0CD0-4A63-AD56-4BA84DD08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0C6C3866-3E20-A0F8-C413-332207FFCBBB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9A38BF4-39FF-6651-8864-1E6B14F64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417E75A7-D8B8-35A4-4F28-23597EC87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0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2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3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14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15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16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35457D-DCB4-2BDF-062F-74F6EBF524F6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84E9E06-0FBC-E2F3-BF56-D7046E9C2CF2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D9E52C7-ADA4-809E-EB2E-3B18A1FE1C85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DEBB9E-7440-CBA7-452E-44AC14B3ACC4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2801C7-47F2-5053-D5E0-555D9B5A72D0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37A275C-7681-125C-7EC7-5304E8439163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EDD72-90D5-B54E-4ACB-2DB910D35A8E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4BB88B-4E8D-F7EF-B718-1D31CD506CFC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D532173-7DFE-0B3D-F418-29FB09CEFFF0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E1C56B1-7195-848B-8600-19D9116E357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B4B667F-6A54-8E78-03D9-7A9630EB4D40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4833F8E-2215-89FB-8CC1-68207F9BF887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40" name="Bent Arrow 139">
            <a:extLst>
              <a:ext uri="{FF2B5EF4-FFF2-40B4-BE49-F238E27FC236}">
                <a16:creationId xmlns:a16="http://schemas.microsoft.com/office/drawing/2014/main" id="{9E0C7481-9237-BFDD-E415-D7E109261F7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1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5D206D1-25D9-61AA-22C5-072F7DB82BF1}"/>
              </a:ext>
            </a:extLst>
          </p:cNvPr>
          <p:cNvCxnSpPr>
            <a:cxnSpLocks/>
          </p:cNvCxnSpPr>
          <p:nvPr/>
        </p:nvCxnSpPr>
        <p:spPr>
          <a:xfrm flipH="1">
            <a:off x="2804146" y="8457195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/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blipFill>
                <a:blip r:embed="rId1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DD186D91-6EB5-4313-462E-314B04DC1647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EA893B2-2A55-5441-2F15-E6C42537E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10912FF6-4D58-D2C5-A0E0-D83DDD7369E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3B2A0A4-DF2D-CA96-C2CE-D19E54B02A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31F0C15-5957-A964-97FF-3028AADEFD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EA8F0B59-5AF4-5D12-3E23-F17C042EA1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EA27C95-B7B0-6A30-5D91-2643920F6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312A6763-1FAF-D87C-87F5-5B29979116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475D8A6C-4A0E-5B67-7232-8F1D4A233B0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83817" y="793560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6991333-3438-818A-726A-957B44A920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7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20018</TotalTime>
  <Words>585</Words>
  <Application>Microsoft Office PowerPoint</Application>
  <PresentationFormat>Custom</PresentationFormat>
  <Paragraphs>228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34</cp:revision>
  <dcterms:created xsi:type="dcterms:W3CDTF">2025-07-10T17:57:30Z</dcterms:created>
  <dcterms:modified xsi:type="dcterms:W3CDTF">2026-01-14T07:32:57Z</dcterms:modified>
</cp:coreProperties>
</file>